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Montserrat Classic" panose="020B0604020202020204" charset="0"/>
      <p:regular r:id="rId7"/>
    </p:embeddedFont>
    <p:embeddedFont>
      <p:font typeface="Montserrat Classic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515" autoAdjust="0"/>
  </p:normalViewPr>
  <p:slideViewPr>
    <p:cSldViewPr>
      <p:cViewPr varScale="1">
        <p:scale>
          <a:sx n="71" d="100"/>
          <a:sy n="71" d="100"/>
        </p:scale>
        <p:origin x="7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01000" y="0"/>
            <a:ext cx="10287000" cy="10287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38888" r="-38888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5400000">
            <a:off x="4293567" y="3600450"/>
            <a:ext cx="10287000" cy="3086100"/>
          </a:xfrm>
          <a:custGeom>
            <a:avLst/>
            <a:gdLst/>
            <a:ahLst/>
            <a:cxnLst/>
            <a:rect l="l" t="t" r="r" b="b"/>
            <a:pathLst>
              <a:path w="10287000" h="3086100">
                <a:moveTo>
                  <a:pt x="0" y="0"/>
                </a:moveTo>
                <a:lnTo>
                  <a:pt x="10287000" y="0"/>
                </a:lnTo>
                <a:lnTo>
                  <a:pt x="102870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505609" y="3181777"/>
            <a:ext cx="4469651" cy="4896215"/>
          </a:xfrm>
          <a:custGeom>
            <a:avLst/>
            <a:gdLst/>
            <a:ahLst/>
            <a:cxnLst/>
            <a:rect l="l" t="t" r="r" b="b"/>
            <a:pathLst>
              <a:path w="4469651" h="4896215">
                <a:moveTo>
                  <a:pt x="0" y="0"/>
                </a:moveTo>
                <a:lnTo>
                  <a:pt x="4469651" y="0"/>
                </a:lnTo>
                <a:lnTo>
                  <a:pt x="4469651" y="4896215"/>
                </a:lnTo>
                <a:lnTo>
                  <a:pt x="0" y="48962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6868" y="190500"/>
            <a:ext cx="9188132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b="1" spc="18" dirty="0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12º </a:t>
            </a:r>
            <a:r>
              <a:rPr lang="en-US" sz="2699" b="1" spc="18" dirty="0" err="1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Congresso</a:t>
            </a:r>
            <a:r>
              <a:rPr lang="en-US" sz="2699" b="1" spc="18" dirty="0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2699" b="1" spc="18" dirty="0" err="1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Brasileiro</a:t>
            </a:r>
            <a:r>
              <a:rPr lang="en-US" sz="2699" b="1" spc="18" dirty="0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de P&amp;D </a:t>
            </a:r>
            <a:r>
              <a:rPr lang="en-US" sz="2699" b="1" spc="18" dirty="0" err="1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em</a:t>
            </a:r>
            <a:r>
              <a:rPr lang="en-US" sz="2699" b="1" spc="18" dirty="0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2699" b="1" spc="18" dirty="0" err="1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Petróleo</a:t>
            </a:r>
            <a:r>
              <a:rPr lang="en-US" sz="2699" b="1" spc="18" dirty="0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e </a:t>
            </a:r>
            <a:r>
              <a:rPr lang="en-US" sz="2699" b="1" spc="18" dirty="0" err="1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Gás</a:t>
            </a:r>
            <a:endParaRPr lang="en-US" sz="2699" b="1" spc="18" dirty="0">
              <a:solidFill>
                <a:srgbClr val="264459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36868" y="530348"/>
            <a:ext cx="6291167" cy="558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95"/>
              </a:lnSpc>
            </a:pPr>
            <a:r>
              <a:rPr lang="en-US" sz="3496" b="1" spc="157" dirty="0" err="1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Balneário</a:t>
            </a:r>
            <a:r>
              <a:rPr lang="en-US" sz="3496" b="1" spc="157" dirty="0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3496" b="1" spc="157" dirty="0" err="1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Camboriú</a:t>
            </a:r>
            <a:r>
              <a:rPr lang="en-US" sz="3496" b="1" spc="157" dirty="0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/ SC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6868" y="1088578"/>
            <a:ext cx="8163428" cy="398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112" dirty="0">
                <a:solidFill>
                  <a:srgbClr val="26445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30 e 31 de </a:t>
            </a:r>
            <a:r>
              <a:rPr lang="en-US" sz="2499" spc="112" dirty="0" err="1">
                <a:solidFill>
                  <a:srgbClr val="26445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outubro</a:t>
            </a:r>
            <a:r>
              <a:rPr lang="en-US" sz="2499" spc="112" dirty="0">
                <a:solidFill>
                  <a:srgbClr val="26445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e 01 de </a:t>
            </a:r>
            <a:r>
              <a:rPr lang="en-US" sz="2499" spc="112" dirty="0" err="1">
                <a:solidFill>
                  <a:srgbClr val="26445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novembro</a:t>
            </a:r>
            <a:r>
              <a:rPr lang="en-US" sz="2499" spc="112" dirty="0">
                <a:solidFill>
                  <a:srgbClr val="26445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64710" y="-209598"/>
            <a:ext cx="5246370" cy="10838550"/>
            <a:chOff x="0" y="0"/>
            <a:chExt cx="812800" cy="1679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679175"/>
            </a:xfrm>
            <a:custGeom>
              <a:avLst/>
              <a:gdLst/>
              <a:ahLst/>
              <a:cxnLst/>
              <a:rect l="l" t="t" r="r" b="b"/>
              <a:pathLst>
                <a:path w="812800" h="1679175">
                  <a:moveTo>
                    <a:pt x="0" y="0"/>
                  </a:moveTo>
                  <a:lnTo>
                    <a:pt x="812800" y="0"/>
                  </a:lnTo>
                  <a:lnTo>
                    <a:pt x="812800" y="1679175"/>
                  </a:lnTo>
                  <a:lnTo>
                    <a:pt x="0" y="1679175"/>
                  </a:lnTo>
                  <a:close/>
                </a:path>
              </a:pathLst>
            </a:custGeom>
            <a:blipFill>
              <a:blip r:embed="rId2">
                <a:alphaModFix amt="34000"/>
              </a:blip>
              <a:stretch>
                <a:fillRect l="-158986" r="-108286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5400000">
            <a:off x="8142053" y="-899719"/>
            <a:ext cx="14626818" cy="8111235"/>
          </a:xfrm>
          <a:custGeom>
            <a:avLst/>
            <a:gdLst/>
            <a:ahLst/>
            <a:cxnLst/>
            <a:rect l="l" t="t" r="r" b="b"/>
            <a:pathLst>
              <a:path w="14626818" h="8111235">
                <a:moveTo>
                  <a:pt x="0" y="0"/>
                </a:moveTo>
                <a:lnTo>
                  <a:pt x="14626818" y="0"/>
                </a:lnTo>
                <a:lnTo>
                  <a:pt x="14626818" y="8111236"/>
                </a:lnTo>
                <a:lnTo>
                  <a:pt x="0" y="8111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5880303" y="531343"/>
            <a:ext cx="1718261" cy="1882244"/>
          </a:xfrm>
          <a:custGeom>
            <a:avLst/>
            <a:gdLst/>
            <a:ahLst/>
            <a:cxnLst/>
            <a:rect l="l" t="t" r="r" b="b"/>
            <a:pathLst>
              <a:path w="1718261" h="1882244">
                <a:moveTo>
                  <a:pt x="0" y="0"/>
                </a:moveTo>
                <a:lnTo>
                  <a:pt x="1718261" y="0"/>
                </a:lnTo>
                <a:lnTo>
                  <a:pt x="1718261" y="1882244"/>
                </a:lnTo>
                <a:lnTo>
                  <a:pt x="0" y="18822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6869" y="9258300"/>
            <a:ext cx="3034528" cy="728287"/>
          </a:xfrm>
          <a:custGeom>
            <a:avLst/>
            <a:gdLst/>
            <a:ahLst/>
            <a:cxnLst/>
            <a:rect l="l" t="t" r="r" b="b"/>
            <a:pathLst>
              <a:path w="3034528" h="728287">
                <a:moveTo>
                  <a:pt x="0" y="0"/>
                </a:moveTo>
                <a:lnTo>
                  <a:pt x="3034528" y="0"/>
                </a:lnTo>
                <a:lnTo>
                  <a:pt x="3034528" y="728287"/>
                </a:lnTo>
                <a:lnTo>
                  <a:pt x="0" y="7282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6869" y="387657"/>
            <a:ext cx="5273615" cy="245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0"/>
              </a:lnSpc>
            </a:pPr>
            <a:r>
              <a:rPr lang="en-US" sz="1616" b="1" spc="11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12º Congresso Brasileiro de P&amp;D em Petróleo e Gás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6869" y="595110"/>
            <a:ext cx="3610875" cy="355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1"/>
              </a:lnSpc>
            </a:pPr>
            <a:r>
              <a:rPr lang="en-US" sz="2093" b="1" spc="94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Balneário Camboriú / SC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6869" y="928189"/>
            <a:ext cx="4685477" cy="252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5"/>
              </a:lnSpc>
            </a:pPr>
            <a:r>
              <a:rPr lang="en-US" sz="1496" spc="67">
                <a:solidFill>
                  <a:srgbClr val="26445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30 e 31 de outubro e 01 de novembro de 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43200" y="3823286"/>
            <a:ext cx="777696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179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TÍTULO DA APRESENTAÇÃO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33450" y="3202302"/>
            <a:ext cx="3996469" cy="504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5"/>
              </a:lnSpc>
            </a:pPr>
            <a:r>
              <a:rPr lang="en-US" sz="2996" spc="134">
                <a:solidFill>
                  <a:srgbClr val="26445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TÍTULO DA PÁGINA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788736"/>
            <a:ext cx="3346002" cy="88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5"/>
              </a:lnSpc>
            </a:pPr>
            <a:r>
              <a:rPr lang="en-US" sz="2216" b="1" spc="15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Nome do(a) Autor(a):</a:t>
            </a:r>
          </a:p>
          <a:p>
            <a:pPr algn="l">
              <a:lnSpc>
                <a:spcPts val="3635"/>
              </a:lnSpc>
            </a:pPr>
            <a:r>
              <a:rPr lang="en-US" sz="2216" b="1" spc="15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Instituição de Origem: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6869" y="8905283"/>
            <a:ext cx="1203662" cy="245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0"/>
              </a:lnSpc>
            </a:pPr>
            <a:r>
              <a:rPr lang="en-US" sz="1616" b="1" spc="11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Realização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>
            <a:extLst>
              <a:ext uri="{FF2B5EF4-FFF2-40B4-BE49-F238E27FC236}">
                <a16:creationId xmlns:a16="http://schemas.microsoft.com/office/drawing/2014/main" id="{39AA9980-A488-C605-E84D-4075852DCE99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444978" cy="812800"/>
          </a:xfrm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AA617B3B-B356-05A7-2ACA-BA521967C54E}"/>
                </a:ext>
              </a:extLst>
            </p:cNvPr>
            <p:cNvSpPr/>
            <p:nvPr/>
          </p:nvSpPr>
          <p:spPr>
            <a:xfrm>
              <a:off x="0" y="0"/>
              <a:ext cx="1444978" cy="812800"/>
            </a:xfrm>
            <a:custGeom>
              <a:avLst/>
              <a:gdLst/>
              <a:ahLst/>
              <a:cxnLst/>
              <a:rect l="l" t="t" r="r" b="b"/>
              <a:pathLst>
                <a:path w="1444978" h="812800">
                  <a:moveTo>
                    <a:pt x="0" y="0"/>
                  </a:moveTo>
                  <a:lnTo>
                    <a:pt x="1444978" y="0"/>
                  </a:lnTo>
                  <a:lnTo>
                    <a:pt x="144497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>
                <a:alphaModFix amt="24000"/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3939504" y="-6960026"/>
            <a:ext cx="11212168" cy="11212123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264459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14645695" y="3703845"/>
            <a:ext cx="1673354" cy="167335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64459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559418" y="-811125"/>
            <a:ext cx="1839825" cy="183982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64459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038600" y="1685773"/>
            <a:ext cx="6877829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58"/>
              </a:lnSpc>
              <a:spcBef>
                <a:spcPct val="0"/>
              </a:spcBef>
            </a:pPr>
            <a:r>
              <a:rPr lang="en-US" sz="6131" b="1" spc="220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Título da Página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73944" y="2699852"/>
            <a:ext cx="460714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0"/>
              </a:lnSpc>
              <a:spcBef>
                <a:spcPct val="0"/>
              </a:spcBef>
            </a:pPr>
            <a:r>
              <a:rPr lang="en-US" sz="3400" spc="122">
                <a:solidFill>
                  <a:srgbClr val="26445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Subtítulo da Página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880541" y="9210230"/>
            <a:ext cx="3034528" cy="728287"/>
          </a:xfrm>
          <a:custGeom>
            <a:avLst/>
            <a:gdLst/>
            <a:ahLst/>
            <a:cxnLst/>
            <a:rect l="l" t="t" r="r" b="b"/>
            <a:pathLst>
              <a:path w="3034528" h="728287">
                <a:moveTo>
                  <a:pt x="0" y="0"/>
                </a:moveTo>
                <a:lnTo>
                  <a:pt x="3034528" y="0"/>
                </a:lnTo>
                <a:lnTo>
                  <a:pt x="3034528" y="728286"/>
                </a:lnTo>
                <a:lnTo>
                  <a:pt x="0" y="72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4880541" y="8857212"/>
            <a:ext cx="1203662" cy="245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0"/>
              </a:lnSpc>
            </a:pPr>
            <a:r>
              <a:rPr lang="en-US" sz="1616" b="1" spc="11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Realização</a:t>
            </a:r>
          </a:p>
        </p:txBody>
      </p:sp>
      <p:sp>
        <p:nvSpPr>
          <p:cNvPr id="24" name="Freeform 24"/>
          <p:cNvSpPr/>
          <p:nvPr/>
        </p:nvSpPr>
        <p:spPr>
          <a:xfrm>
            <a:off x="16481572" y="6980080"/>
            <a:ext cx="1433497" cy="1570303"/>
          </a:xfrm>
          <a:custGeom>
            <a:avLst/>
            <a:gdLst/>
            <a:ahLst/>
            <a:cxnLst/>
            <a:rect l="l" t="t" r="r" b="b"/>
            <a:pathLst>
              <a:path w="1433497" h="1570303">
                <a:moveTo>
                  <a:pt x="0" y="0"/>
                </a:moveTo>
                <a:lnTo>
                  <a:pt x="1433497" y="0"/>
                </a:lnTo>
                <a:lnTo>
                  <a:pt x="1433497" y="1570304"/>
                </a:lnTo>
                <a:lnTo>
                  <a:pt x="0" y="15703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-2001494" y="8323039"/>
            <a:ext cx="4723978" cy="472397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26445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44497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4978" cy="812800"/>
            </a:xfrm>
            <a:custGeom>
              <a:avLst/>
              <a:gdLst/>
              <a:ahLst/>
              <a:cxnLst/>
              <a:rect l="l" t="t" r="r" b="b"/>
              <a:pathLst>
                <a:path w="1444978" h="812800">
                  <a:moveTo>
                    <a:pt x="0" y="0"/>
                  </a:moveTo>
                  <a:lnTo>
                    <a:pt x="1444978" y="0"/>
                  </a:lnTo>
                  <a:lnTo>
                    <a:pt x="144497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>
                <a:alphaModFix amt="24000"/>
              </a:blip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4880541" y="9210230"/>
            <a:ext cx="3034528" cy="728287"/>
          </a:xfrm>
          <a:custGeom>
            <a:avLst/>
            <a:gdLst/>
            <a:ahLst/>
            <a:cxnLst/>
            <a:rect l="l" t="t" r="r" b="b"/>
            <a:pathLst>
              <a:path w="3034528" h="728287">
                <a:moveTo>
                  <a:pt x="0" y="0"/>
                </a:moveTo>
                <a:lnTo>
                  <a:pt x="3034528" y="0"/>
                </a:lnTo>
                <a:lnTo>
                  <a:pt x="3034528" y="728286"/>
                </a:lnTo>
                <a:lnTo>
                  <a:pt x="0" y="72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705085" y="3063789"/>
            <a:ext cx="6877829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58"/>
              </a:lnSpc>
              <a:spcBef>
                <a:spcPct val="0"/>
              </a:spcBef>
            </a:pPr>
            <a:r>
              <a:rPr lang="en-US" sz="6131" b="1" spc="220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Título da Página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40430" y="4077868"/>
            <a:ext cx="460714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0"/>
              </a:lnSpc>
              <a:spcBef>
                <a:spcPct val="0"/>
              </a:spcBef>
            </a:pPr>
            <a:r>
              <a:rPr lang="en-US" sz="3400" spc="122">
                <a:solidFill>
                  <a:srgbClr val="26445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Subtítulo da Página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80541" y="8857212"/>
            <a:ext cx="1203662" cy="245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0"/>
              </a:lnSpc>
            </a:pPr>
            <a:r>
              <a:rPr lang="en-US" sz="1616" b="1" spc="11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Realização</a:t>
            </a:r>
          </a:p>
        </p:txBody>
      </p:sp>
      <p:sp>
        <p:nvSpPr>
          <p:cNvPr id="8" name="Freeform 8"/>
          <p:cNvSpPr/>
          <p:nvPr/>
        </p:nvSpPr>
        <p:spPr>
          <a:xfrm>
            <a:off x="447522" y="392057"/>
            <a:ext cx="1162356" cy="1273286"/>
          </a:xfrm>
          <a:custGeom>
            <a:avLst/>
            <a:gdLst/>
            <a:ahLst/>
            <a:cxnLst/>
            <a:rect l="l" t="t" r="r" b="b"/>
            <a:pathLst>
              <a:path w="1162356" h="1273286">
                <a:moveTo>
                  <a:pt x="0" y="0"/>
                </a:moveTo>
                <a:lnTo>
                  <a:pt x="1162356" y="0"/>
                </a:lnTo>
                <a:lnTo>
                  <a:pt x="1162356" y="1273286"/>
                </a:lnTo>
                <a:lnTo>
                  <a:pt x="0" y="12732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44497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4978" cy="812800"/>
            </a:xfrm>
            <a:custGeom>
              <a:avLst/>
              <a:gdLst/>
              <a:ahLst/>
              <a:cxnLst/>
              <a:rect l="l" t="t" r="r" b="b"/>
              <a:pathLst>
                <a:path w="1444978" h="812800">
                  <a:moveTo>
                    <a:pt x="0" y="0"/>
                  </a:moveTo>
                  <a:lnTo>
                    <a:pt x="1444978" y="0"/>
                  </a:lnTo>
                  <a:lnTo>
                    <a:pt x="144497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>
                <a:alphaModFix amt="24000"/>
              </a:blip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4880541" y="9210230"/>
            <a:ext cx="3034528" cy="728287"/>
          </a:xfrm>
          <a:custGeom>
            <a:avLst/>
            <a:gdLst/>
            <a:ahLst/>
            <a:cxnLst/>
            <a:rect l="l" t="t" r="r" b="b"/>
            <a:pathLst>
              <a:path w="3034528" h="728287">
                <a:moveTo>
                  <a:pt x="0" y="0"/>
                </a:moveTo>
                <a:lnTo>
                  <a:pt x="3034528" y="0"/>
                </a:lnTo>
                <a:lnTo>
                  <a:pt x="3034528" y="728286"/>
                </a:lnTo>
                <a:lnTo>
                  <a:pt x="0" y="72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705085" y="1974195"/>
            <a:ext cx="6877829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58"/>
              </a:lnSpc>
              <a:spcBef>
                <a:spcPct val="0"/>
              </a:spcBef>
            </a:pPr>
            <a:r>
              <a:rPr lang="en-US" sz="6131" b="1" spc="220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Obrigado(a)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72758" y="3036344"/>
            <a:ext cx="574248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0"/>
              </a:lnSpc>
              <a:spcBef>
                <a:spcPct val="0"/>
              </a:spcBef>
            </a:pPr>
            <a:r>
              <a:rPr lang="en-US" sz="3400" spc="122">
                <a:solidFill>
                  <a:srgbClr val="26445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Título da Apresentação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80541" y="8857212"/>
            <a:ext cx="1203662" cy="245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0"/>
              </a:lnSpc>
            </a:pPr>
            <a:r>
              <a:rPr lang="en-US" sz="1616" b="1" spc="11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Realização</a:t>
            </a:r>
          </a:p>
        </p:txBody>
      </p:sp>
      <p:sp>
        <p:nvSpPr>
          <p:cNvPr id="8" name="Freeform 8"/>
          <p:cNvSpPr/>
          <p:nvPr/>
        </p:nvSpPr>
        <p:spPr>
          <a:xfrm>
            <a:off x="447522" y="392057"/>
            <a:ext cx="1162356" cy="1273286"/>
          </a:xfrm>
          <a:custGeom>
            <a:avLst/>
            <a:gdLst/>
            <a:ahLst/>
            <a:cxnLst/>
            <a:rect l="l" t="t" r="r" b="b"/>
            <a:pathLst>
              <a:path w="1162356" h="1273286">
                <a:moveTo>
                  <a:pt x="0" y="0"/>
                </a:moveTo>
                <a:lnTo>
                  <a:pt x="1162356" y="0"/>
                </a:lnTo>
                <a:lnTo>
                  <a:pt x="1162356" y="1273286"/>
                </a:lnTo>
                <a:lnTo>
                  <a:pt x="0" y="12732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147500" y="4770702"/>
            <a:ext cx="199300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0"/>
              </a:lnSpc>
              <a:spcBef>
                <a:spcPct val="0"/>
              </a:spcBef>
            </a:pPr>
            <a:r>
              <a:rPr lang="en-US" sz="3400" b="1" spc="122">
                <a:solidFill>
                  <a:srgbClr val="26445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Autor(a)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91125" y="5408877"/>
            <a:ext cx="250575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0"/>
              </a:lnSpc>
              <a:spcBef>
                <a:spcPct val="0"/>
              </a:spcBef>
            </a:pPr>
            <a:r>
              <a:rPr lang="en-US" sz="3400" spc="122">
                <a:solidFill>
                  <a:srgbClr val="26445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Instituição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99</Words>
  <Application>Microsoft Office PowerPoint</Application>
  <PresentationFormat>Personalizar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Montserrat Classic</vt:lpstr>
      <vt:lpstr>Calibri</vt:lpstr>
      <vt:lpstr>Montserrat Classic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www.reallygreatsite.com</dc:title>
  <dc:creator>Rodolfo Buriti</dc:creator>
  <cp:lastModifiedBy>Rodolfo Buriti</cp:lastModifiedBy>
  <cp:revision>4</cp:revision>
  <dcterms:created xsi:type="dcterms:W3CDTF">2006-08-16T00:00:00Z</dcterms:created>
  <dcterms:modified xsi:type="dcterms:W3CDTF">2024-10-01T02:50:33Z</dcterms:modified>
  <dc:identifier>DAGSR5LHVtY</dc:identifier>
</cp:coreProperties>
</file>